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3" r:id="rId4"/>
    <p:sldId id="271" r:id="rId5"/>
    <p:sldId id="286" r:id="rId6"/>
    <p:sldId id="261" r:id="rId7"/>
    <p:sldId id="265" r:id="rId8"/>
    <p:sldId id="287" r:id="rId9"/>
    <p:sldId id="276" r:id="rId10"/>
    <p:sldId id="279" r:id="rId11"/>
    <p:sldId id="262" r:id="rId12"/>
    <p:sldId id="264" r:id="rId13"/>
    <p:sldId id="280" r:id="rId14"/>
    <p:sldId id="282" r:id="rId15"/>
    <p:sldId id="28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HR Training October 29 &amp; 30 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HR Training October 29 &amp; 30 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HR Training October 29 &amp; 30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9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://hr.jordandistrict.org/documents/AdminOnly-EmployeeDiscipline/Supervisor%20Tips%20for%20Corrective%20Action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://hr.jordandistrict.org/documents/AdminOnly-EmployeeDiscipline/Common%20Corrective%20Discipline%20Policies-licensed.pd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r.jordandistrict.org/documents/AdminOnly-EmployeeDiscipline/Spokes%20Model.pdf" TargetMode="Externa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r.jordandistrict.org/documents/AdminOnly-EmployeeDiscipline/Corrective%20Discipline%20Process%20chart.pdf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828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Crafting a Solid “Plan for Improvement”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Supervisor Tips for Misconduct Corrective Action</a:t>
            </a:r>
            <a:endParaRPr lang="en-US" dirty="0" smtClean="0"/>
          </a:p>
          <a:p>
            <a:r>
              <a:rPr lang="en-US" dirty="0" smtClean="0"/>
              <a:t>Intended to help you ask questions to clarify the situation</a:t>
            </a:r>
          </a:p>
          <a:p>
            <a:r>
              <a:rPr lang="en-US" dirty="0" smtClean="0"/>
              <a:t>Should help remove the “emotion” and consider the situation “cognitively” </a:t>
            </a:r>
            <a:endParaRPr lang="en-US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85" y="1825625"/>
            <a:ext cx="3332629" cy="4351338"/>
          </a:xfrm>
        </p:spPr>
      </p:pic>
    </p:spTree>
    <p:extLst>
      <p:ext uri="{BB962C8B-B14F-4D97-AF65-F5344CB8AC3E}">
        <p14:creationId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Common Corrective Discipline Policies – Licensed</a:t>
            </a:r>
            <a:endParaRPr lang="en-US" dirty="0" smtClean="0"/>
          </a:p>
          <a:p>
            <a:r>
              <a:rPr lang="en-US" dirty="0" smtClean="0"/>
              <a:t>Resource to match the misconduct with an existing District Policy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54" y="1825625"/>
            <a:ext cx="3363492" cy="4351338"/>
          </a:xfrm>
        </p:spPr>
      </p:pic>
    </p:spTree>
    <p:extLst>
      <p:ext uri="{BB962C8B-B14F-4D97-AF65-F5344CB8AC3E}">
        <p14:creationId xmlns:p14="http://schemas.microsoft.com/office/powerpoint/2010/main" val="4129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	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0" y="1825625"/>
            <a:ext cx="3343560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SPOKES</a:t>
            </a:r>
            <a:endParaRPr lang="en-US" dirty="0" smtClean="0"/>
          </a:p>
          <a:p>
            <a:r>
              <a:rPr lang="en-US" dirty="0" smtClean="0"/>
              <a:t>Use for EVERY written corrective discipline letter/memo</a:t>
            </a:r>
          </a:p>
          <a:p>
            <a:r>
              <a:rPr lang="en-US" dirty="0" smtClean="0"/>
              <a:t>Ensures you include what is necessary </a:t>
            </a:r>
          </a:p>
          <a:p>
            <a:r>
              <a:rPr lang="en-US" dirty="0" smtClean="0"/>
              <a:t>Ensures you DON’T include unnecessary things</a:t>
            </a:r>
          </a:p>
          <a:p>
            <a:r>
              <a:rPr lang="en-US" dirty="0" smtClean="0"/>
              <a:t>S.M.A.R.T. Directives are KEY to moving to the next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Goals are: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Measurable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Attainable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Realistic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Timely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Using SMART goals will allow you and employee to know exactly what is expected, when to expect it completed, and if it was completed. NO GUESSING.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ALWAYS help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Human Resources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June LeMaster</a:t>
            </a:r>
          </a:p>
          <a:p>
            <a:pPr marL="228600" lvl="1" indent="0">
              <a:buNone/>
            </a:pPr>
            <a:r>
              <a:rPr lang="en-US" dirty="0" smtClean="0"/>
              <a:t>Human Resource </a:t>
            </a:r>
            <a:r>
              <a:rPr lang="en-US" dirty="0"/>
              <a:t>Administrator</a:t>
            </a:r>
            <a:endParaRPr lang="en-US" dirty="0" smtClean="0"/>
          </a:p>
          <a:p>
            <a:r>
              <a:rPr lang="en-US" dirty="0" smtClean="0"/>
              <a:t>Brent Burge</a:t>
            </a:r>
          </a:p>
          <a:p>
            <a:pPr marL="228600" lvl="1" indent="0">
              <a:buNone/>
            </a:pPr>
            <a:r>
              <a:rPr lang="en-US" dirty="0" smtClean="0"/>
              <a:t>Human Resource Administrator-Classified</a:t>
            </a:r>
          </a:p>
          <a:p>
            <a:r>
              <a:rPr lang="en-US" dirty="0" smtClean="0"/>
              <a:t>Travis Hamblin</a:t>
            </a:r>
          </a:p>
          <a:p>
            <a:pPr marL="228600" lvl="1" indent="0">
              <a:buNone/>
            </a:pPr>
            <a:r>
              <a:rPr lang="en-US" dirty="0" smtClean="0"/>
              <a:t>Human Resource Administrator-Licensed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</a:t>
            </a:r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 P’s</a:t>
            </a:r>
          </a:p>
          <a:p>
            <a:pPr lvl="1"/>
            <a:r>
              <a:rPr lang="en-US" dirty="0" smtClean="0"/>
              <a:t>Proper Prior Preparation Prevents Poor Performance</a:t>
            </a:r>
            <a:endParaRPr lang="en-US" dirty="0"/>
          </a:p>
        </p:txBody>
      </p:sp>
      <p:pic>
        <p:nvPicPr>
          <p:cNvPr id="1026" name="Picture 2" descr="http://benfairfieldtrumpet.com/wp-content/uploads/2012/01/be-prepared-armour-guns-just-need-a-beer-and-i-ll-be-ready-f-demotivational-poster-127300617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3693"/>
            <a:ext cx="4800600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Improvement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critical that you prepare the Plan for Improvement BEFORE the </a:t>
            </a:r>
            <a:r>
              <a:rPr lang="en-US" dirty="0" smtClean="0"/>
              <a:t>JCES </a:t>
            </a:r>
            <a:r>
              <a:rPr lang="en-US" dirty="0" smtClean="0"/>
              <a:t>Professional Development Meeting</a:t>
            </a:r>
          </a:p>
          <a:p>
            <a:r>
              <a:rPr lang="en-US" dirty="0" smtClean="0"/>
              <a:t>As the evaluator – we must be able to identify the areas of deficiency with enough knowledge to:</a:t>
            </a:r>
          </a:p>
          <a:p>
            <a:pPr lvl="1"/>
            <a:r>
              <a:rPr lang="en-US" dirty="0" smtClean="0"/>
              <a:t>Identify the needed area of improvement</a:t>
            </a:r>
          </a:p>
          <a:p>
            <a:pPr lvl="1"/>
            <a:r>
              <a:rPr lang="en-US" dirty="0" smtClean="0"/>
              <a:t>Provide expectations (behavior by the </a:t>
            </a:r>
            <a:r>
              <a:rPr lang="en-US" dirty="0" smtClean="0"/>
              <a:t>employee) </a:t>
            </a:r>
            <a:r>
              <a:rPr lang="en-US" dirty="0" smtClean="0"/>
              <a:t>for improvement</a:t>
            </a:r>
          </a:p>
          <a:p>
            <a:pPr lvl="1"/>
            <a:r>
              <a:rPr lang="en-US" dirty="0" smtClean="0"/>
              <a:t>Provide resources to the </a:t>
            </a:r>
            <a:r>
              <a:rPr lang="en-US" dirty="0" smtClean="0"/>
              <a:t>employee </a:t>
            </a:r>
            <a:r>
              <a:rPr lang="en-US" dirty="0" smtClean="0"/>
              <a:t>to help them improve. (this is not just attending a conference, etc</a:t>
            </a:r>
            <a:r>
              <a:rPr lang="en-US" dirty="0" smtClean="0"/>
              <a:t>.)</a:t>
            </a:r>
            <a:endParaRPr lang="en-US" dirty="0" smtClean="0"/>
          </a:p>
          <a:p>
            <a:r>
              <a:rPr lang="en-US" dirty="0" smtClean="0"/>
              <a:t>If you designation someone as an authorized evaluator, please review the evaluation PRIOR to the employee meeting to ensure they incorporated all performance for the year</a:t>
            </a:r>
          </a:p>
          <a:p>
            <a:r>
              <a:rPr lang="en-US" dirty="0" smtClean="0"/>
              <a:t>Conduct a progress meeting</a:t>
            </a:r>
            <a:endParaRPr lang="en-US" dirty="0" smtClean="0"/>
          </a:p>
          <a:p>
            <a:r>
              <a:rPr lang="en-US" dirty="0" smtClean="0"/>
              <a:t>Secure </a:t>
            </a:r>
            <a:r>
              <a:rPr lang="en-US" dirty="0" smtClean="0"/>
              <a:t>signatures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S.M.A.R.T. Goals should be used when writing the “Expectations” portion of the Plan for Improvement.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Specific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Measurable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Attainable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Realistic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Timely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Using SMART goals will allow you and employee to know exactly what is expected, when to expect it completed, and if it was completed. NO GUESSING.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Discipline Procedures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MISCONDUCT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6" name="Content Placeholder 1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0"/>
            <a:ext cx="5029200" cy="3627543"/>
          </a:xfrm>
        </p:spPr>
      </p:pic>
      <p:pic>
        <p:nvPicPr>
          <p:cNvPr id="13" name="Content Placeholder 12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" y="1825625"/>
            <a:ext cx="4051925" cy="350837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395668">
            <a:off x="1676026" y="2113280"/>
            <a:ext cx="6096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23284" y="5334000"/>
            <a:ext cx="308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AdminOnly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36888">
            <a:off x="4785497" y="2755417"/>
            <a:ext cx="1240446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32379" y="2354415"/>
            <a:ext cx="1219200" cy="278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69629" y="3146467"/>
            <a:ext cx="1066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Content Placeholder 12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" y="1825625"/>
            <a:ext cx="5025488" cy="43513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14600" y="5791200"/>
            <a:ext cx="1524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1246946"/>
            <a:ext cx="308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AdminOnly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76400" y="5791200"/>
            <a:ext cx="838200" cy="1143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48200" y="4724400"/>
            <a:ext cx="14478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0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Discipline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Always</a:t>
            </a:r>
          </a:p>
          <a:p>
            <a:pPr lvl="1"/>
            <a:r>
              <a:rPr lang="en-US" dirty="0"/>
              <a:t>Contact your immediate supervisor</a:t>
            </a:r>
          </a:p>
          <a:p>
            <a:pPr lvl="1"/>
            <a:r>
              <a:rPr lang="en-US" dirty="0"/>
              <a:t>Follow District Policy</a:t>
            </a:r>
          </a:p>
          <a:p>
            <a:pPr lvl="1"/>
            <a:r>
              <a:rPr lang="en-US" dirty="0"/>
              <a:t>Involve others</a:t>
            </a:r>
          </a:p>
          <a:p>
            <a:pPr lvl="1"/>
            <a:r>
              <a:rPr lang="en-US" dirty="0"/>
              <a:t>Act in the best interest of </a:t>
            </a:r>
            <a:r>
              <a:rPr lang="en-US" dirty="0" smtClean="0"/>
              <a:t>Students/District</a:t>
            </a:r>
            <a:endParaRPr lang="en-US" dirty="0"/>
          </a:p>
          <a:p>
            <a:pPr lvl="1"/>
            <a:r>
              <a:rPr lang="en-US" dirty="0"/>
              <a:t>Remove yourself emotionally</a:t>
            </a:r>
          </a:p>
          <a:p>
            <a:pPr lvl="1"/>
            <a:r>
              <a:rPr lang="en-US" dirty="0"/>
              <a:t>Make cognitive decisions NOT based on </a:t>
            </a:r>
            <a:r>
              <a:rPr lang="en-US" dirty="0" smtClean="0"/>
              <a:t>emotion</a:t>
            </a:r>
          </a:p>
          <a:p>
            <a:pPr lvl="1"/>
            <a:r>
              <a:rPr lang="en-US" dirty="0" smtClean="0"/>
              <a:t>Follow through</a:t>
            </a:r>
            <a:endParaRPr lang="en-US" dirty="0"/>
          </a:p>
          <a:p>
            <a:pPr lvl="1"/>
            <a:r>
              <a:rPr lang="en-US" dirty="0"/>
              <a:t>Get signatures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Avoid</a:t>
            </a:r>
          </a:p>
          <a:p>
            <a:pPr lvl="1"/>
            <a:r>
              <a:rPr lang="en-US" dirty="0" smtClean="0"/>
              <a:t>Emotional responses</a:t>
            </a:r>
          </a:p>
          <a:p>
            <a:pPr lvl="1"/>
            <a:r>
              <a:rPr lang="en-US" dirty="0" smtClean="0"/>
              <a:t>Acting in isolation</a:t>
            </a:r>
          </a:p>
          <a:p>
            <a:pPr lvl="1"/>
            <a:r>
              <a:rPr lang="en-US" dirty="0" smtClean="0"/>
              <a:t>Ignoring misconduct</a:t>
            </a:r>
          </a:p>
          <a:p>
            <a:pPr lvl="1"/>
            <a:r>
              <a:rPr lang="en-US" dirty="0" smtClean="0"/>
              <a:t>Accepting responsibility for the employees misconduct</a:t>
            </a:r>
          </a:p>
          <a:p>
            <a:pPr lvl="1"/>
            <a:r>
              <a:rPr lang="en-US" dirty="0" smtClean="0"/>
              <a:t>Statements that corner you or that cannot be supported</a:t>
            </a:r>
          </a:p>
          <a:p>
            <a:pPr lvl="1"/>
            <a:r>
              <a:rPr lang="en-US" dirty="0" smtClean="0"/>
              <a:t>Blame game</a:t>
            </a:r>
          </a:p>
          <a:p>
            <a:pPr lvl="1"/>
            <a:r>
              <a:rPr lang="en-US" dirty="0" smtClean="0"/>
              <a:t>Allowing the employee to “Shift the Monkey”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34" y="1825625"/>
            <a:ext cx="3355532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Corrective Discipline Process </a:t>
            </a:r>
            <a:endParaRPr lang="en-US" dirty="0" smtClean="0"/>
          </a:p>
          <a:p>
            <a:r>
              <a:rPr lang="en-US" dirty="0" smtClean="0"/>
              <a:t>The steps of corrective discipline summarized </a:t>
            </a:r>
          </a:p>
          <a:p>
            <a:r>
              <a:rPr lang="en-US" dirty="0" smtClean="0"/>
              <a:t>Allows you to see the entire process at a glance</a:t>
            </a:r>
          </a:p>
          <a:p>
            <a:r>
              <a:rPr lang="en-US" dirty="0" smtClean="0"/>
              <a:t>It is important to note that:</a:t>
            </a:r>
          </a:p>
          <a:p>
            <a:pPr lvl="1"/>
            <a:r>
              <a:rPr lang="en-US" dirty="0" smtClean="0"/>
              <a:t>Not ALL situations will include all of these steps. </a:t>
            </a:r>
          </a:p>
          <a:p>
            <a:pPr lvl="1"/>
            <a:r>
              <a:rPr lang="en-US" dirty="0" smtClean="0"/>
              <a:t>Each step is intended to be the last step required – the intent is to help the employee extinguish the misconduct.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0</TotalTime>
  <Words>485</Words>
  <Application>Microsoft Office PowerPoint</Application>
  <PresentationFormat>Widescreen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Schoolbook</vt:lpstr>
      <vt:lpstr>CITY SKETCH 16X9</vt:lpstr>
      <vt:lpstr>Crafting a Solid “Plan for Improvement” </vt:lpstr>
      <vt:lpstr>Plan For Improvement</vt:lpstr>
      <vt:lpstr>Plan For Improvement cont…</vt:lpstr>
      <vt:lpstr>SMART Goals: </vt:lpstr>
      <vt:lpstr>Corrective Discipline Procedures</vt:lpstr>
      <vt:lpstr>Employee Misconduct cont…</vt:lpstr>
      <vt:lpstr>OR</vt:lpstr>
      <vt:lpstr>Corrective Discipline cont…</vt:lpstr>
      <vt:lpstr>Employee Misconduct cont…</vt:lpstr>
      <vt:lpstr>Employee Misconduct cont… </vt:lpstr>
      <vt:lpstr>Employee Misconduct cont…  </vt:lpstr>
      <vt:lpstr>Employee Misconduct cont… </vt:lpstr>
      <vt:lpstr>SMART Goals are: </vt:lpstr>
      <vt:lpstr>There is ALWAYS help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2015-10-08T20:46:17Z</dcterms:created>
  <dcterms:modified xsi:type="dcterms:W3CDTF">2015-11-16T18:10:14Z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  <property fmtid="{D5CDD505-2E9C-101B-9397-08002B2CF9AE}" pid="3" name="_AdHocReviewCycleID">
    <vt:i4>-1153141890</vt:i4>
  </property>
  <property fmtid="{D5CDD505-2E9C-101B-9397-08002B2CF9AE}" pid="4" name="_NewReviewCycle">
    <vt:lpwstr/>
  </property>
</Properties>
</file>